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0B0F1E-3FEF-4B09-8186-4FB3E2C87343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97DF93B-507F-4654-9181-F64B84B024B7}">
      <dgm:prSet/>
      <dgm:spPr/>
      <dgm:t>
        <a:bodyPr/>
        <a:lstStyle/>
        <a:p>
          <a:r>
            <a:rPr lang="ru-RU"/>
            <a:t>Водица</a:t>
          </a:r>
        </a:p>
      </dgm:t>
    </dgm:pt>
    <dgm:pt modelId="{EA1C8D38-6C46-4784-94AC-D14AC2C1E913}" type="parTrans" cxnId="{D593F790-708A-44FC-9DAA-69DA11115AA1}">
      <dgm:prSet/>
      <dgm:spPr/>
      <dgm:t>
        <a:bodyPr/>
        <a:lstStyle/>
        <a:p>
          <a:endParaRPr lang="ru-RU"/>
        </a:p>
      </dgm:t>
    </dgm:pt>
    <dgm:pt modelId="{D8617664-A679-4B80-8D5D-AD6F544C6450}" type="sibTrans" cxnId="{D593F790-708A-44FC-9DAA-69DA11115AA1}">
      <dgm:prSet/>
      <dgm:spPr/>
      <dgm:t>
        <a:bodyPr/>
        <a:lstStyle/>
        <a:p>
          <a:endParaRPr lang="ru-RU"/>
        </a:p>
      </dgm:t>
    </dgm:pt>
    <dgm:pt modelId="{85D68D53-C40D-44F3-B5AE-02A13B83F049}">
      <dgm:prSet/>
      <dgm:spPr/>
      <dgm:t>
        <a:bodyPr/>
        <a:lstStyle/>
        <a:p>
          <a:r>
            <a:rPr lang="ru-RU"/>
            <a:t>Мельница</a:t>
          </a:r>
        </a:p>
      </dgm:t>
    </dgm:pt>
    <dgm:pt modelId="{4B654414-2ADA-4E97-AA53-131A450B9D37}" type="parTrans" cxnId="{51E0C8E7-F40A-40E6-860B-4A3C61903C34}">
      <dgm:prSet/>
      <dgm:spPr/>
      <dgm:t>
        <a:bodyPr/>
        <a:lstStyle/>
        <a:p>
          <a:endParaRPr lang="ru-RU"/>
        </a:p>
      </dgm:t>
    </dgm:pt>
    <dgm:pt modelId="{A2EBCA22-B186-4A50-82BD-388DD9B84B87}" type="sibTrans" cxnId="{51E0C8E7-F40A-40E6-860B-4A3C61903C34}">
      <dgm:prSet/>
      <dgm:spPr/>
      <dgm:t>
        <a:bodyPr/>
        <a:lstStyle/>
        <a:p>
          <a:endParaRPr lang="ru-RU"/>
        </a:p>
      </dgm:t>
    </dgm:pt>
    <dgm:pt modelId="{FB8E7511-3087-451B-AAB9-94653D15C682}">
      <dgm:prSet/>
      <dgm:spPr/>
      <dgm:t>
        <a:bodyPr/>
        <a:lstStyle/>
        <a:p>
          <a:r>
            <a:rPr lang="ru-RU"/>
            <a:t>Кузница</a:t>
          </a:r>
        </a:p>
      </dgm:t>
    </dgm:pt>
    <dgm:pt modelId="{7FCBD4F3-ECA4-46AF-B15C-271782FC9AD8}" type="parTrans" cxnId="{A54C5D6A-9422-44BC-BE8C-5A6B6DCA8740}">
      <dgm:prSet/>
      <dgm:spPr/>
      <dgm:t>
        <a:bodyPr/>
        <a:lstStyle/>
        <a:p>
          <a:endParaRPr lang="ru-RU"/>
        </a:p>
      </dgm:t>
    </dgm:pt>
    <dgm:pt modelId="{FB7D3FB4-7172-435D-BDA6-256643B52F7C}" type="sibTrans" cxnId="{A54C5D6A-9422-44BC-BE8C-5A6B6DCA8740}">
      <dgm:prSet/>
      <dgm:spPr/>
      <dgm:t>
        <a:bodyPr/>
        <a:lstStyle/>
        <a:p>
          <a:endParaRPr lang="ru-RU"/>
        </a:p>
      </dgm:t>
    </dgm:pt>
    <dgm:pt modelId="{B37354CD-1EFC-4AEB-A058-F1D8D649E3B1}">
      <dgm:prSet/>
      <dgm:spPr/>
      <dgm:t>
        <a:bodyPr/>
        <a:lstStyle/>
        <a:p>
          <a:r>
            <a:rPr lang="ru-RU"/>
            <a:t>Кузнец</a:t>
          </a:r>
        </a:p>
      </dgm:t>
    </dgm:pt>
    <dgm:pt modelId="{22573400-3D24-427F-B73A-181FF7450952}" type="parTrans" cxnId="{90AD2628-4BE1-432F-BA14-4F4738486EB3}">
      <dgm:prSet/>
      <dgm:spPr/>
      <dgm:t>
        <a:bodyPr/>
        <a:lstStyle/>
        <a:p>
          <a:endParaRPr lang="ru-RU"/>
        </a:p>
      </dgm:t>
    </dgm:pt>
    <dgm:pt modelId="{BBAA744B-D671-40DF-A143-F868FE7C3124}" type="sibTrans" cxnId="{90AD2628-4BE1-432F-BA14-4F4738486EB3}">
      <dgm:prSet/>
      <dgm:spPr/>
      <dgm:t>
        <a:bodyPr/>
        <a:lstStyle/>
        <a:p>
          <a:endParaRPr lang="ru-RU"/>
        </a:p>
      </dgm:t>
    </dgm:pt>
    <dgm:pt modelId="{4730EC17-CCFE-4841-976E-2CB0E274361E}">
      <dgm:prSet/>
      <dgm:spPr/>
      <dgm:t>
        <a:bodyPr/>
        <a:lstStyle/>
        <a:p>
          <a:r>
            <a:rPr lang="ru-RU"/>
            <a:t>Горница</a:t>
          </a:r>
        </a:p>
      </dgm:t>
    </dgm:pt>
    <dgm:pt modelId="{D2782B3B-B1E0-4FB3-88F4-3F769F9BBF4B}" type="parTrans" cxnId="{28249A28-D675-4E05-BEC3-DD74246665BD}">
      <dgm:prSet/>
      <dgm:spPr/>
      <dgm:t>
        <a:bodyPr/>
        <a:lstStyle/>
        <a:p>
          <a:endParaRPr lang="ru-RU"/>
        </a:p>
      </dgm:t>
    </dgm:pt>
    <dgm:pt modelId="{29B13370-B764-48F5-A32F-2E190E9A2496}" type="sibTrans" cxnId="{28249A28-D675-4E05-BEC3-DD74246665BD}">
      <dgm:prSet/>
      <dgm:spPr/>
      <dgm:t>
        <a:bodyPr/>
        <a:lstStyle/>
        <a:p>
          <a:endParaRPr lang="ru-RU"/>
        </a:p>
      </dgm:t>
    </dgm:pt>
    <dgm:pt modelId="{F811FF01-1B33-49C1-9412-E2314FB420C6}">
      <dgm:prSet/>
      <dgm:spPr/>
      <dgm:t>
        <a:bodyPr/>
        <a:lstStyle/>
        <a:p>
          <a:r>
            <a:rPr lang="ru-RU" dirty="0"/>
            <a:t>Умница</a:t>
          </a:r>
        </a:p>
      </dgm:t>
    </dgm:pt>
    <dgm:pt modelId="{8FC3EC44-6DF0-491A-92B3-3743404BEE87}" type="parTrans" cxnId="{29507EAF-0168-4FE8-A994-8E60785E0FB1}">
      <dgm:prSet/>
      <dgm:spPr/>
      <dgm:t>
        <a:bodyPr/>
        <a:lstStyle/>
        <a:p>
          <a:endParaRPr lang="ru-RU"/>
        </a:p>
      </dgm:t>
    </dgm:pt>
    <dgm:pt modelId="{D2E9B4BF-D972-4C13-883F-A55B2BDC3207}" type="sibTrans" cxnId="{29507EAF-0168-4FE8-A994-8E60785E0FB1}">
      <dgm:prSet/>
      <dgm:spPr/>
      <dgm:t>
        <a:bodyPr/>
        <a:lstStyle/>
        <a:p>
          <a:endParaRPr lang="ru-RU"/>
        </a:p>
      </dgm:t>
    </dgm:pt>
    <dgm:pt modelId="{A92E60D9-BB3A-43C8-B996-1F061E8C9C69}">
      <dgm:prSet/>
      <dgm:spPr/>
      <dgm:t>
        <a:bodyPr/>
        <a:lstStyle/>
        <a:p>
          <a:r>
            <a:rPr lang="ru-RU"/>
            <a:t>Грач</a:t>
          </a:r>
        </a:p>
      </dgm:t>
    </dgm:pt>
    <dgm:pt modelId="{0FE00D34-1778-487E-9C72-707C0022C4BC}" type="parTrans" cxnId="{108B75C4-92D3-4F8D-9A6F-668365C8630D}">
      <dgm:prSet/>
      <dgm:spPr/>
      <dgm:t>
        <a:bodyPr/>
        <a:lstStyle/>
        <a:p>
          <a:endParaRPr lang="ru-RU"/>
        </a:p>
      </dgm:t>
    </dgm:pt>
    <dgm:pt modelId="{FFA41108-44CF-423D-A1FB-C861DB15713F}" type="sibTrans" cxnId="{108B75C4-92D3-4F8D-9A6F-668365C8630D}">
      <dgm:prSet/>
      <dgm:spPr/>
      <dgm:t>
        <a:bodyPr/>
        <a:lstStyle/>
        <a:p>
          <a:endParaRPr lang="ru-RU"/>
        </a:p>
      </dgm:t>
    </dgm:pt>
    <dgm:pt modelId="{9602A2FC-AB3E-4ED0-8B72-D46D10B0BFE4}">
      <dgm:prSet/>
      <dgm:spPr/>
      <dgm:t>
        <a:bodyPr/>
        <a:lstStyle/>
        <a:p>
          <a:r>
            <a:rPr lang="ru-RU"/>
            <a:t>Ключ</a:t>
          </a:r>
        </a:p>
      </dgm:t>
    </dgm:pt>
    <dgm:pt modelId="{7B529BDB-7A4E-448F-803A-E05287CA21DF}" type="parTrans" cxnId="{84B5B41B-0E41-4995-B51E-E3C3CC7E25CF}">
      <dgm:prSet/>
      <dgm:spPr/>
      <dgm:t>
        <a:bodyPr/>
        <a:lstStyle/>
        <a:p>
          <a:endParaRPr lang="ru-RU"/>
        </a:p>
      </dgm:t>
    </dgm:pt>
    <dgm:pt modelId="{80F50770-3A24-4F01-B2D9-79F8172486DC}" type="sibTrans" cxnId="{84B5B41B-0E41-4995-B51E-E3C3CC7E25CF}">
      <dgm:prSet/>
      <dgm:spPr/>
      <dgm:t>
        <a:bodyPr/>
        <a:lstStyle/>
        <a:p>
          <a:endParaRPr lang="ru-RU"/>
        </a:p>
      </dgm:t>
    </dgm:pt>
    <dgm:pt modelId="{23380452-FD6B-4C61-879D-57EB8A116861}">
      <dgm:prSet/>
      <dgm:spPr/>
      <dgm:t>
        <a:bodyPr/>
        <a:lstStyle/>
        <a:p>
          <a:r>
            <a:rPr lang="ru-RU"/>
            <a:t>Чайка</a:t>
          </a:r>
        </a:p>
      </dgm:t>
    </dgm:pt>
    <dgm:pt modelId="{E3E45C6C-4266-44BA-ADB9-47CD7ADBC7F2}" type="parTrans" cxnId="{93C4445E-1FA9-4287-A33D-5F47F6EBB1BF}">
      <dgm:prSet/>
      <dgm:spPr/>
      <dgm:t>
        <a:bodyPr/>
        <a:lstStyle/>
        <a:p>
          <a:endParaRPr lang="ru-RU"/>
        </a:p>
      </dgm:t>
    </dgm:pt>
    <dgm:pt modelId="{B68B3EF4-89F5-4707-8BB3-295730B20641}" type="sibTrans" cxnId="{93C4445E-1FA9-4287-A33D-5F47F6EBB1BF}">
      <dgm:prSet/>
      <dgm:spPr/>
      <dgm:t>
        <a:bodyPr/>
        <a:lstStyle/>
        <a:p>
          <a:endParaRPr lang="ru-RU"/>
        </a:p>
      </dgm:t>
    </dgm:pt>
    <dgm:pt modelId="{66281F5C-12E6-4FA7-A680-D6BB4BBFF545}">
      <dgm:prSet/>
      <dgm:spPr/>
      <dgm:t>
        <a:bodyPr/>
        <a:lstStyle/>
        <a:p>
          <a:r>
            <a:rPr lang="ru-RU" dirty="0"/>
            <a:t>Тучка</a:t>
          </a:r>
        </a:p>
      </dgm:t>
    </dgm:pt>
    <dgm:pt modelId="{BBC9E790-16F5-40D1-AF1A-ADE5BB1687BF}" type="parTrans" cxnId="{509874CF-63BD-40CF-AC3A-9D9B8F9B0394}">
      <dgm:prSet/>
      <dgm:spPr/>
      <dgm:t>
        <a:bodyPr/>
        <a:lstStyle/>
        <a:p>
          <a:endParaRPr lang="ru-RU"/>
        </a:p>
      </dgm:t>
    </dgm:pt>
    <dgm:pt modelId="{C8ED9532-6210-40E8-A626-805D4EE039DA}" type="sibTrans" cxnId="{509874CF-63BD-40CF-AC3A-9D9B8F9B0394}">
      <dgm:prSet/>
      <dgm:spPr/>
      <dgm:t>
        <a:bodyPr/>
        <a:lstStyle/>
        <a:p>
          <a:endParaRPr lang="ru-RU"/>
        </a:p>
      </dgm:t>
    </dgm:pt>
    <dgm:pt modelId="{D0A1DEEB-B534-4424-817F-8F6B57100C03}">
      <dgm:prSet/>
      <dgm:spPr/>
      <dgm:t>
        <a:bodyPr/>
        <a:lstStyle/>
        <a:p>
          <a:r>
            <a:rPr lang="ru-RU" dirty="0"/>
            <a:t>Удочка</a:t>
          </a:r>
        </a:p>
      </dgm:t>
    </dgm:pt>
    <dgm:pt modelId="{449460DA-9774-437A-AF18-EF63706EDC7F}" type="parTrans" cxnId="{B6D66957-2DA7-4201-B171-86DA84663252}">
      <dgm:prSet/>
      <dgm:spPr/>
      <dgm:t>
        <a:bodyPr/>
        <a:lstStyle/>
        <a:p>
          <a:endParaRPr lang="ru-RU"/>
        </a:p>
      </dgm:t>
    </dgm:pt>
    <dgm:pt modelId="{E0785425-59EE-4A1D-AECA-933F45F96D93}" type="sibTrans" cxnId="{B6D66957-2DA7-4201-B171-86DA84663252}">
      <dgm:prSet/>
      <dgm:spPr/>
      <dgm:t>
        <a:bodyPr/>
        <a:lstStyle/>
        <a:p>
          <a:endParaRPr lang="ru-RU"/>
        </a:p>
      </dgm:t>
    </dgm:pt>
    <dgm:pt modelId="{FDBC90DE-B8FD-447C-AE63-69E67F919ADD}">
      <dgm:prSet/>
      <dgm:spPr/>
      <dgm:t>
        <a:bodyPr/>
        <a:lstStyle/>
        <a:p>
          <a:r>
            <a:rPr lang="ru-RU" dirty="0"/>
            <a:t>Ночка</a:t>
          </a:r>
        </a:p>
      </dgm:t>
    </dgm:pt>
    <dgm:pt modelId="{8F454A5F-945F-4E89-953F-A5C068A7770B}" type="parTrans" cxnId="{EC51ED04-40EB-4D4F-8C82-27D0463E9FFA}">
      <dgm:prSet/>
      <dgm:spPr/>
      <dgm:t>
        <a:bodyPr/>
        <a:lstStyle/>
        <a:p>
          <a:endParaRPr lang="ru-RU"/>
        </a:p>
      </dgm:t>
    </dgm:pt>
    <dgm:pt modelId="{C8D5EF51-A632-40C0-8141-366CD7810A4B}" type="sibTrans" cxnId="{EC51ED04-40EB-4D4F-8C82-27D0463E9FFA}">
      <dgm:prSet/>
      <dgm:spPr/>
      <dgm:t>
        <a:bodyPr/>
        <a:lstStyle/>
        <a:p>
          <a:endParaRPr lang="ru-RU"/>
        </a:p>
      </dgm:t>
    </dgm:pt>
    <dgm:pt modelId="{A06B2A60-B378-45BA-B678-C7A4E168B916}" type="pres">
      <dgm:prSet presAssocID="{580B0F1E-3FEF-4B09-8186-4FB3E2C87343}" presName="Name0" presStyleCnt="0">
        <dgm:presLayoutVars>
          <dgm:dir/>
          <dgm:resizeHandles val="exact"/>
        </dgm:presLayoutVars>
      </dgm:prSet>
      <dgm:spPr/>
    </dgm:pt>
    <dgm:pt modelId="{39071B60-CD37-471A-A713-8FB632ED3080}" type="pres">
      <dgm:prSet presAssocID="{C97DF93B-507F-4654-9181-F64B84B024B7}" presName="node" presStyleLbl="node1" presStyleIdx="0" presStyleCnt="12">
        <dgm:presLayoutVars>
          <dgm:bulletEnabled val="1"/>
        </dgm:presLayoutVars>
      </dgm:prSet>
      <dgm:spPr/>
    </dgm:pt>
    <dgm:pt modelId="{54BB9BF3-46AE-40A9-B584-9D3F7285BE78}" type="pres">
      <dgm:prSet presAssocID="{D8617664-A679-4B80-8D5D-AD6F544C6450}" presName="sibTrans" presStyleLbl="sibTrans1D1" presStyleIdx="0" presStyleCnt="11"/>
      <dgm:spPr/>
    </dgm:pt>
    <dgm:pt modelId="{FF92E797-4018-4570-B472-7E5470D77619}" type="pres">
      <dgm:prSet presAssocID="{D8617664-A679-4B80-8D5D-AD6F544C6450}" presName="connectorText" presStyleLbl="sibTrans1D1" presStyleIdx="0" presStyleCnt="11"/>
      <dgm:spPr/>
    </dgm:pt>
    <dgm:pt modelId="{53D33B16-80E9-4C6A-84D5-2F9200944469}" type="pres">
      <dgm:prSet presAssocID="{85D68D53-C40D-44F3-B5AE-02A13B83F049}" presName="node" presStyleLbl="node1" presStyleIdx="1" presStyleCnt="12">
        <dgm:presLayoutVars>
          <dgm:bulletEnabled val="1"/>
        </dgm:presLayoutVars>
      </dgm:prSet>
      <dgm:spPr/>
    </dgm:pt>
    <dgm:pt modelId="{815708D1-DF27-494F-9078-83222D8BAFEC}" type="pres">
      <dgm:prSet presAssocID="{A2EBCA22-B186-4A50-82BD-388DD9B84B87}" presName="sibTrans" presStyleLbl="sibTrans1D1" presStyleIdx="1" presStyleCnt="11"/>
      <dgm:spPr/>
    </dgm:pt>
    <dgm:pt modelId="{BD3DC77A-E25B-41A6-A31D-F4517D088F44}" type="pres">
      <dgm:prSet presAssocID="{A2EBCA22-B186-4A50-82BD-388DD9B84B87}" presName="connectorText" presStyleLbl="sibTrans1D1" presStyleIdx="1" presStyleCnt="11"/>
      <dgm:spPr/>
    </dgm:pt>
    <dgm:pt modelId="{BDBF033A-75B7-4A0C-BEA6-5246B78B754E}" type="pres">
      <dgm:prSet presAssocID="{FB8E7511-3087-451B-AAB9-94653D15C682}" presName="node" presStyleLbl="node1" presStyleIdx="2" presStyleCnt="12">
        <dgm:presLayoutVars>
          <dgm:bulletEnabled val="1"/>
        </dgm:presLayoutVars>
      </dgm:prSet>
      <dgm:spPr/>
    </dgm:pt>
    <dgm:pt modelId="{04FDE05E-1245-4084-9CC2-792A4AB0419F}" type="pres">
      <dgm:prSet presAssocID="{FB7D3FB4-7172-435D-BDA6-256643B52F7C}" presName="sibTrans" presStyleLbl="sibTrans1D1" presStyleIdx="2" presStyleCnt="11"/>
      <dgm:spPr/>
    </dgm:pt>
    <dgm:pt modelId="{B8F30AAA-0045-4D66-880E-6B4630EB3131}" type="pres">
      <dgm:prSet presAssocID="{FB7D3FB4-7172-435D-BDA6-256643B52F7C}" presName="connectorText" presStyleLbl="sibTrans1D1" presStyleIdx="2" presStyleCnt="11"/>
      <dgm:spPr/>
    </dgm:pt>
    <dgm:pt modelId="{198B42F7-9614-41BD-9385-D8FB5ADB558B}" type="pres">
      <dgm:prSet presAssocID="{B37354CD-1EFC-4AEB-A058-F1D8D649E3B1}" presName="node" presStyleLbl="node1" presStyleIdx="3" presStyleCnt="12">
        <dgm:presLayoutVars>
          <dgm:bulletEnabled val="1"/>
        </dgm:presLayoutVars>
      </dgm:prSet>
      <dgm:spPr/>
    </dgm:pt>
    <dgm:pt modelId="{2B2FFB25-4B18-4993-9F8E-F0F0A840D996}" type="pres">
      <dgm:prSet presAssocID="{BBAA744B-D671-40DF-A143-F868FE7C3124}" presName="sibTrans" presStyleLbl="sibTrans1D1" presStyleIdx="3" presStyleCnt="11"/>
      <dgm:spPr/>
    </dgm:pt>
    <dgm:pt modelId="{2EDE20BC-939F-4EDE-A8B2-AFE4CC91C6E6}" type="pres">
      <dgm:prSet presAssocID="{BBAA744B-D671-40DF-A143-F868FE7C3124}" presName="connectorText" presStyleLbl="sibTrans1D1" presStyleIdx="3" presStyleCnt="11"/>
      <dgm:spPr/>
    </dgm:pt>
    <dgm:pt modelId="{71D33625-6666-41F7-8232-AA2CD7C151BD}" type="pres">
      <dgm:prSet presAssocID="{4730EC17-CCFE-4841-976E-2CB0E274361E}" presName="node" presStyleLbl="node1" presStyleIdx="4" presStyleCnt="12">
        <dgm:presLayoutVars>
          <dgm:bulletEnabled val="1"/>
        </dgm:presLayoutVars>
      </dgm:prSet>
      <dgm:spPr/>
    </dgm:pt>
    <dgm:pt modelId="{CEE7509B-2727-4718-9494-BD787667AE06}" type="pres">
      <dgm:prSet presAssocID="{29B13370-B764-48F5-A32F-2E190E9A2496}" presName="sibTrans" presStyleLbl="sibTrans1D1" presStyleIdx="4" presStyleCnt="11"/>
      <dgm:spPr/>
    </dgm:pt>
    <dgm:pt modelId="{6D9C627C-62C8-40D4-A8F5-084BC570FFE6}" type="pres">
      <dgm:prSet presAssocID="{29B13370-B764-48F5-A32F-2E190E9A2496}" presName="connectorText" presStyleLbl="sibTrans1D1" presStyleIdx="4" presStyleCnt="11"/>
      <dgm:spPr/>
    </dgm:pt>
    <dgm:pt modelId="{0D3DD929-11CB-42E3-B58B-DE978B8DF01A}" type="pres">
      <dgm:prSet presAssocID="{F811FF01-1B33-49C1-9412-E2314FB420C6}" presName="node" presStyleLbl="node1" presStyleIdx="5" presStyleCnt="12">
        <dgm:presLayoutVars>
          <dgm:bulletEnabled val="1"/>
        </dgm:presLayoutVars>
      </dgm:prSet>
      <dgm:spPr/>
    </dgm:pt>
    <dgm:pt modelId="{97145687-B4E3-4E77-812D-D6826DF38068}" type="pres">
      <dgm:prSet presAssocID="{D2E9B4BF-D972-4C13-883F-A55B2BDC3207}" presName="sibTrans" presStyleLbl="sibTrans1D1" presStyleIdx="5" presStyleCnt="11"/>
      <dgm:spPr/>
    </dgm:pt>
    <dgm:pt modelId="{23A0799D-1EBC-4652-B641-2409FD5531F3}" type="pres">
      <dgm:prSet presAssocID="{D2E9B4BF-D972-4C13-883F-A55B2BDC3207}" presName="connectorText" presStyleLbl="sibTrans1D1" presStyleIdx="5" presStyleCnt="11"/>
      <dgm:spPr/>
    </dgm:pt>
    <dgm:pt modelId="{32879B1F-5AFF-4AF1-8216-51618D8B30E3}" type="pres">
      <dgm:prSet presAssocID="{A92E60D9-BB3A-43C8-B996-1F061E8C9C69}" presName="node" presStyleLbl="node1" presStyleIdx="6" presStyleCnt="12">
        <dgm:presLayoutVars>
          <dgm:bulletEnabled val="1"/>
        </dgm:presLayoutVars>
      </dgm:prSet>
      <dgm:spPr/>
    </dgm:pt>
    <dgm:pt modelId="{EE73AFBF-D9C2-40D1-813E-CE68E9714D19}" type="pres">
      <dgm:prSet presAssocID="{FFA41108-44CF-423D-A1FB-C861DB15713F}" presName="sibTrans" presStyleLbl="sibTrans1D1" presStyleIdx="6" presStyleCnt="11"/>
      <dgm:spPr/>
    </dgm:pt>
    <dgm:pt modelId="{5314EA90-37AA-4D93-AEBD-1F156A59E625}" type="pres">
      <dgm:prSet presAssocID="{FFA41108-44CF-423D-A1FB-C861DB15713F}" presName="connectorText" presStyleLbl="sibTrans1D1" presStyleIdx="6" presStyleCnt="11"/>
      <dgm:spPr/>
    </dgm:pt>
    <dgm:pt modelId="{D655D45C-9401-47AB-8B8B-C89CC7E708CD}" type="pres">
      <dgm:prSet presAssocID="{9602A2FC-AB3E-4ED0-8B72-D46D10B0BFE4}" presName="node" presStyleLbl="node1" presStyleIdx="7" presStyleCnt="12">
        <dgm:presLayoutVars>
          <dgm:bulletEnabled val="1"/>
        </dgm:presLayoutVars>
      </dgm:prSet>
      <dgm:spPr/>
    </dgm:pt>
    <dgm:pt modelId="{6E4BF5D2-E4A9-4E93-9CB8-56279FF6F2D1}" type="pres">
      <dgm:prSet presAssocID="{80F50770-3A24-4F01-B2D9-79F8172486DC}" presName="sibTrans" presStyleLbl="sibTrans1D1" presStyleIdx="7" presStyleCnt="11"/>
      <dgm:spPr/>
    </dgm:pt>
    <dgm:pt modelId="{DD800075-86D2-46ED-9C28-5BE9DB1836F4}" type="pres">
      <dgm:prSet presAssocID="{80F50770-3A24-4F01-B2D9-79F8172486DC}" presName="connectorText" presStyleLbl="sibTrans1D1" presStyleIdx="7" presStyleCnt="11"/>
      <dgm:spPr/>
    </dgm:pt>
    <dgm:pt modelId="{A8500850-FE17-4B42-8213-46A5AEE10FA3}" type="pres">
      <dgm:prSet presAssocID="{23380452-FD6B-4C61-879D-57EB8A116861}" presName="node" presStyleLbl="node1" presStyleIdx="8" presStyleCnt="12">
        <dgm:presLayoutVars>
          <dgm:bulletEnabled val="1"/>
        </dgm:presLayoutVars>
      </dgm:prSet>
      <dgm:spPr/>
    </dgm:pt>
    <dgm:pt modelId="{2E665035-59D2-401D-90A5-41189BD78969}" type="pres">
      <dgm:prSet presAssocID="{B68B3EF4-89F5-4707-8BB3-295730B20641}" presName="sibTrans" presStyleLbl="sibTrans1D1" presStyleIdx="8" presStyleCnt="11"/>
      <dgm:spPr/>
    </dgm:pt>
    <dgm:pt modelId="{05D53F70-4D1D-4493-A0D2-3E73C8120F0A}" type="pres">
      <dgm:prSet presAssocID="{B68B3EF4-89F5-4707-8BB3-295730B20641}" presName="connectorText" presStyleLbl="sibTrans1D1" presStyleIdx="8" presStyleCnt="11"/>
      <dgm:spPr/>
    </dgm:pt>
    <dgm:pt modelId="{FE9F7FEC-3CBC-4CEA-AC16-5DC83427914F}" type="pres">
      <dgm:prSet presAssocID="{66281F5C-12E6-4FA7-A680-D6BB4BBFF545}" presName="node" presStyleLbl="node1" presStyleIdx="9" presStyleCnt="12">
        <dgm:presLayoutVars>
          <dgm:bulletEnabled val="1"/>
        </dgm:presLayoutVars>
      </dgm:prSet>
      <dgm:spPr/>
    </dgm:pt>
    <dgm:pt modelId="{CB126ACE-9585-4C6A-AA24-B7C7E96B440B}" type="pres">
      <dgm:prSet presAssocID="{C8ED9532-6210-40E8-A626-805D4EE039DA}" presName="sibTrans" presStyleLbl="sibTrans1D1" presStyleIdx="9" presStyleCnt="11"/>
      <dgm:spPr/>
    </dgm:pt>
    <dgm:pt modelId="{EC11ED1D-C8B6-46ED-B3DB-CD3377F7F2DD}" type="pres">
      <dgm:prSet presAssocID="{C8ED9532-6210-40E8-A626-805D4EE039DA}" presName="connectorText" presStyleLbl="sibTrans1D1" presStyleIdx="9" presStyleCnt="11"/>
      <dgm:spPr/>
    </dgm:pt>
    <dgm:pt modelId="{57C936C7-853A-4723-A3E4-C4F3ACCA2A3B}" type="pres">
      <dgm:prSet presAssocID="{D0A1DEEB-B534-4424-817F-8F6B57100C03}" presName="node" presStyleLbl="node1" presStyleIdx="10" presStyleCnt="12">
        <dgm:presLayoutVars>
          <dgm:bulletEnabled val="1"/>
        </dgm:presLayoutVars>
      </dgm:prSet>
      <dgm:spPr/>
    </dgm:pt>
    <dgm:pt modelId="{A85866FC-D757-4FB6-AAF3-A2857CF2799C}" type="pres">
      <dgm:prSet presAssocID="{E0785425-59EE-4A1D-AECA-933F45F96D93}" presName="sibTrans" presStyleLbl="sibTrans1D1" presStyleIdx="10" presStyleCnt="11"/>
      <dgm:spPr/>
    </dgm:pt>
    <dgm:pt modelId="{924B7136-F513-444A-826E-463F2805746E}" type="pres">
      <dgm:prSet presAssocID="{E0785425-59EE-4A1D-AECA-933F45F96D93}" presName="connectorText" presStyleLbl="sibTrans1D1" presStyleIdx="10" presStyleCnt="11"/>
      <dgm:spPr/>
    </dgm:pt>
    <dgm:pt modelId="{ACE3F935-9020-446F-9C07-A52989A8F737}" type="pres">
      <dgm:prSet presAssocID="{FDBC90DE-B8FD-447C-AE63-69E67F919ADD}" presName="node" presStyleLbl="node1" presStyleIdx="11" presStyleCnt="12">
        <dgm:presLayoutVars>
          <dgm:bulletEnabled val="1"/>
        </dgm:presLayoutVars>
      </dgm:prSet>
      <dgm:spPr/>
    </dgm:pt>
  </dgm:ptLst>
  <dgm:cxnLst>
    <dgm:cxn modelId="{F617F700-0A96-4E96-AF95-409417976D6B}" type="presOf" srcId="{BBAA744B-D671-40DF-A143-F868FE7C3124}" destId="{2B2FFB25-4B18-4993-9F8E-F0F0A840D996}" srcOrd="0" destOrd="0" presId="urn:microsoft.com/office/officeart/2005/8/layout/bProcess3"/>
    <dgm:cxn modelId="{EC51ED04-40EB-4D4F-8C82-27D0463E9FFA}" srcId="{580B0F1E-3FEF-4B09-8186-4FB3E2C87343}" destId="{FDBC90DE-B8FD-447C-AE63-69E67F919ADD}" srcOrd="11" destOrd="0" parTransId="{8F454A5F-945F-4E89-953F-A5C068A7770B}" sibTransId="{C8D5EF51-A632-40C0-8141-366CD7810A4B}"/>
    <dgm:cxn modelId="{B7A39709-40D3-4DD8-9A8A-DA4B888A33BD}" type="presOf" srcId="{23380452-FD6B-4C61-879D-57EB8A116861}" destId="{A8500850-FE17-4B42-8213-46A5AEE10FA3}" srcOrd="0" destOrd="0" presId="urn:microsoft.com/office/officeart/2005/8/layout/bProcess3"/>
    <dgm:cxn modelId="{1DB6AF0C-876B-480F-8610-B9662DC89AD3}" type="presOf" srcId="{29B13370-B764-48F5-A32F-2E190E9A2496}" destId="{CEE7509B-2727-4718-9494-BD787667AE06}" srcOrd="0" destOrd="0" presId="urn:microsoft.com/office/officeart/2005/8/layout/bProcess3"/>
    <dgm:cxn modelId="{F2B21016-E455-476B-90A4-7D0036FAB956}" type="presOf" srcId="{80F50770-3A24-4F01-B2D9-79F8172486DC}" destId="{6E4BF5D2-E4A9-4E93-9CB8-56279FF6F2D1}" srcOrd="0" destOrd="0" presId="urn:microsoft.com/office/officeart/2005/8/layout/bProcess3"/>
    <dgm:cxn modelId="{84B5B41B-0E41-4995-B51E-E3C3CC7E25CF}" srcId="{580B0F1E-3FEF-4B09-8186-4FB3E2C87343}" destId="{9602A2FC-AB3E-4ED0-8B72-D46D10B0BFE4}" srcOrd="7" destOrd="0" parTransId="{7B529BDB-7A4E-448F-803A-E05287CA21DF}" sibTransId="{80F50770-3A24-4F01-B2D9-79F8172486DC}"/>
    <dgm:cxn modelId="{B4828E1C-AF6D-41FF-A658-51E30FC8255E}" type="presOf" srcId="{580B0F1E-3FEF-4B09-8186-4FB3E2C87343}" destId="{A06B2A60-B378-45BA-B678-C7A4E168B916}" srcOrd="0" destOrd="0" presId="urn:microsoft.com/office/officeart/2005/8/layout/bProcess3"/>
    <dgm:cxn modelId="{DC100A1D-12D6-46E8-8FEA-967ECA6AFB94}" type="presOf" srcId="{C97DF93B-507F-4654-9181-F64B84B024B7}" destId="{39071B60-CD37-471A-A713-8FB632ED3080}" srcOrd="0" destOrd="0" presId="urn:microsoft.com/office/officeart/2005/8/layout/bProcess3"/>
    <dgm:cxn modelId="{C3933725-DC02-4502-B6C7-13CF3DE13D86}" type="presOf" srcId="{E0785425-59EE-4A1D-AECA-933F45F96D93}" destId="{A85866FC-D757-4FB6-AAF3-A2857CF2799C}" srcOrd="0" destOrd="0" presId="urn:microsoft.com/office/officeart/2005/8/layout/bProcess3"/>
    <dgm:cxn modelId="{90AD2628-4BE1-432F-BA14-4F4738486EB3}" srcId="{580B0F1E-3FEF-4B09-8186-4FB3E2C87343}" destId="{B37354CD-1EFC-4AEB-A058-F1D8D649E3B1}" srcOrd="3" destOrd="0" parTransId="{22573400-3D24-427F-B73A-181FF7450952}" sibTransId="{BBAA744B-D671-40DF-A143-F868FE7C3124}"/>
    <dgm:cxn modelId="{929D4928-3478-4C27-962E-51078CC84656}" type="presOf" srcId="{C8ED9532-6210-40E8-A626-805D4EE039DA}" destId="{EC11ED1D-C8B6-46ED-B3DB-CD3377F7F2DD}" srcOrd="1" destOrd="0" presId="urn:microsoft.com/office/officeart/2005/8/layout/bProcess3"/>
    <dgm:cxn modelId="{28249A28-D675-4E05-BEC3-DD74246665BD}" srcId="{580B0F1E-3FEF-4B09-8186-4FB3E2C87343}" destId="{4730EC17-CCFE-4841-976E-2CB0E274361E}" srcOrd="4" destOrd="0" parTransId="{D2782B3B-B1E0-4FB3-88F4-3F769F9BBF4B}" sibTransId="{29B13370-B764-48F5-A32F-2E190E9A2496}"/>
    <dgm:cxn modelId="{BAE6372E-F406-4B7C-9A23-7419EBAA4F42}" type="presOf" srcId="{D2E9B4BF-D972-4C13-883F-A55B2BDC3207}" destId="{97145687-B4E3-4E77-812D-D6826DF38068}" srcOrd="0" destOrd="0" presId="urn:microsoft.com/office/officeart/2005/8/layout/bProcess3"/>
    <dgm:cxn modelId="{376B663D-7C6C-4399-907D-99B4123CB841}" type="presOf" srcId="{29B13370-B764-48F5-A32F-2E190E9A2496}" destId="{6D9C627C-62C8-40D4-A8F5-084BC570FFE6}" srcOrd="1" destOrd="0" presId="urn:microsoft.com/office/officeart/2005/8/layout/bProcess3"/>
    <dgm:cxn modelId="{93C4445E-1FA9-4287-A33D-5F47F6EBB1BF}" srcId="{580B0F1E-3FEF-4B09-8186-4FB3E2C87343}" destId="{23380452-FD6B-4C61-879D-57EB8A116861}" srcOrd="8" destOrd="0" parTransId="{E3E45C6C-4266-44BA-ADB9-47CD7ADBC7F2}" sibTransId="{B68B3EF4-89F5-4707-8BB3-295730B20641}"/>
    <dgm:cxn modelId="{2ADE8F68-6312-464B-B7DB-9A74052E29C4}" type="presOf" srcId="{A92E60D9-BB3A-43C8-B996-1F061E8C9C69}" destId="{32879B1F-5AFF-4AF1-8216-51618D8B30E3}" srcOrd="0" destOrd="0" presId="urn:microsoft.com/office/officeart/2005/8/layout/bProcess3"/>
    <dgm:cxn modelId="{A54C5D6A-9422-44BC-BE8C-5A6B6DCA8740}" srcId="{580B0F1E-3FEF-4B09-8186-4FB3E2C87343}" destId="{FB8E7511-3087-451B-AAB9-94653D15C682}" srcOrd="2" destOrd="0" parTransId="{7FCBD4F3-ECA4-46AF-B15C-271782FC9AD8}" sibTransId="{FB7D3FB4-7172-435D-BDA6-256643B52F7C}"/>
    <dgm:cxn modelId="{0F12594A-EBFD-487E-BB05-9CC502D52D61}" type="presOf" srcId="{FB7D3FB4-7172-435D-BDA6-256643B52F7C}" destId="{04FDE05E-1245-4084-9CC2-792A4AB0419F}" srcOrd="0" destOrd="0" presId="urn:microsoft.com/office/officeart/2005/8/layout/bProcess3"/>
    <dgm:cxn modelId="{76A1DC6F-EACD-4394-9DBB-54A694FE874E}" type="presOf" srcId="{4730EC17-CCFE-4841-976E-2CB0E274361E}" destId="{71D33625-6666-41F7-8232-AA2CD7C151BD}" srcOrd="0" destOrd="0" presId="urn:microsoft.com/office/officeart/2005/8/layout/bProcess3"/>
    <dgm:cxn modelId="{3D128A50-8470-41C8-AC62-CD9FDAF5313C}" type="presOf" srcId="{80F50770-3A24-4F01-B2D9-79F8172486DC}" destId="{DD800075-86D2-46ED-9C28-5BE9DB1836F4}" srcOrd="1" destOrd="0" presId="urn:microsoft.com/office/officeart/2005/8/layout/bProcess3"/>
    <dgm:cxn modelId="{443FC076-D129-4D2A-88BB-434E7E0AB2B3}" type="presOf" srcId="{FB8E7511-3087-451B-AAB9-94653D15C682}" destId="{BDBF033A-75B7-4A0C-BEA6-5246B78B754E}" srcOrd="0" destOrd="0" presId="urn:microsoft.com/office/officeart/2005/8/layout/bProcess3"/>
    <dgm:cxn modelId="{B6D66957-2DA7-4201-B171-86DA84663252}" srcId="{580B0F1E-3FEF-4B09-8186-4FB3E2C87343}" destId="{D0A1DEEB-B534-4424-817F-8F6B57100C03}" srcOrd="10" destOrd="0" parTransId="{449460DA-9774-437A-AF18-EF63706EDC7F}" sibTransId="{E0785425-59EE-4A1D-AECA-933F45F96D93}"/>
    <dgm:cxn modelId="{00AF765A-1390-40C5-BA23-6C3E42EB574C}" type="presOf" srcId="{B68B3EF4-89F5-4707-8BB3-295730B20641}" destId="{05D53F70-4D1D-4493-A0D2-3E73C8120F0A}" srcOrd="1" destOrd="0" presId="urn:microsoft.com/office/officeart/2005/8/layout/bProcess3"/>
    <dgm:cxn modelId="{F9A21A80-BB9E-4437-984F-0338C09EF74B}" type="presOf" srcId="{FFA41108-44CF-423D-A1FB-C861DB15713F}" destId="{EE73AFBF-D9C2-40D1-813E-CE68E9714D19}" srcOrd="0" destOrd="0" presId="urn:microsoft.com/office/officeart/2005/8/layout/bProcess3"/>
    <dgm:cxn modelId="{542C3585-558D-4B2D-8018-49067BD1FDAE}" type="presOf" srcId="{9602A2FC-AB3E-4ED0-8B72-D46D10B0BFE4}" destId="{D655D45C-9401-47AB-8B8B-C89CC7E708CD}" srcOrd="0" destOrd="0" presId="urn:microsoft.com/office/officeart/2005/8/layout/bProcess3"/>
    <dgm:cxn modelId="{9CC9CD89-927A-4D69-BEFD-B8D78C659A70}" type="presOf" srcId="{D0A1DEEB-B534-4424-817F-8F6B57100C03}" destId="{57C936C7-853A-4723-A3E4-C4F3ACCA2A3B}" srcOrd="0" destOrd="0" presId="urn:microsoft.com/office/officeart/2005/8/layout/bProcess3"/>
    <dgm:cxn modelId="{6FEE478D-8DF8-4B24-8BC6-C4A5BE401699}" type="presOf" srcId="{C8ED9532-6210-40E8-A626-805D4EE039DA}" destId="{CB126ACE-9585-4C6A-AA24-B7C7E96B440B}" srcOrd="0" destOrd="0" presId="urn:microsoft.com/office/officeart/2005/8/layout/bProcess3"/>
    <dgm:cxn modelId="{D593F790-708A-44FC-9DAA-69DA11115AA1}" srcId="{580B0F1E-3FEF-4B09-8186-4FB3E2C87343}" destId="{C97DF93B-507F-4654-9181-F64B84B024B7}" srcOrd="0" destOrd="0" parTransId="{EA1C8D38-6C46-4784-94AC-D14AC2C1E913}" sibTransId="{D8617664-A679-4B80-8D5D-AD6F544C6450}"/>
    <dgm:cxn modelId="{D1210C93-F1E9-4A7B-91F8-CC3B430CABB5}" type="presOf" srcId="{A2EBCA22-B186-4A50-82BD-388DD9B84B87}" destId="{BD3DC77A-E25B-41A6-A31D-F4517D088F44}" srcOrd="1" destOrd="0" presId="urn:microsoft.com/office/officeart/2005/8/layout/bProcess3"/>
    <dgm:cxn modelId="{33287CA1-E5E0-4AFC-B6E7-7A3C39D1038C}" type="presOf" srcId="{FDBC90DE-B8FD-447C-AE63-69E67F919ADD}" destId="{ACE3F935-9020-446F-9C07-A52989A8F737}" srcOrd="0" destOrd="0" presId="urn:microsoft.com/office/officeart/2005/8/layout/bProcess3"/>
    <dgm:cxn modelId="{D74C0BA2-7EE8-41CB-ADB7-9DF95FBA4445}" type="presOf" srcId="{D8617664-A679-4B80-8D5D-AD6F544C6450}" destId="{FF92E797-4018-4570-B472-7E5470D77619}" srcOrd="1" destOrd="0" presId="urn:microsoft.com/office/officeart/2005/8/layout/bProcess3"/>
    <dgm:cxn modelId="{6EB0A1A5-9BF0-4C0E-99CA-32EAC018C9F0}" type="presOf" srcId="{D2E9B4BF-D972-4C13-883F-A55B2BDC3207}" destId="{23A0799D-1EBC-4652-B641-2409FD5531F3}" srcOrd="1" destOrd="0" presId="urn:microsoft.com/office/officeart/2005/8/layout/bProcess3"/>
    <dgm:cxn modelId="{B73A6DA6-ED60-46E7-9B1E-79788F07D5B2}" type="presOf" srcId="{BBAA744B-D671-40DF-A143-F868FE7C3124}" destId="{2EDE20BC-939F-4EDE-A8B2-AFE4CC91C6E6}" srcOrd="1" destOrd="0" presId="urn:microsoft.com/office/officeart/2005/8/layout/bProcess3"/>
    <dgm:cxn modelId="{4A82ACAC-5021-4633-8BDA-2636ABC34AA2}" type="presOf" srcId="{B37354CD-1EFC-4AEB-A058-F1D8D649E3B1}" destId="{198B42F7-9614-41BD-9385-D8FB5ADB558B}" srcOrd="0" destOrd="0" presId="urn:microsoft.com/office/officeart/2005/8/layout/bProcess3"/>
    <dgm:cxn modelId="{29507EAF-0168-4FE8-A994-8E60785E0FB1}" srcId="{580B0F1E-3FEF-4B09-8186-4FB3E2C87343}" destId="{F811FF01-1B33-49C1-9412-E2314FB420C6}" srcOrd="5" destOrd="0" parTransId="{8FC3EC44-6DF0-491A-92B3-3743404BEE87}" sibTransId="{D2E9B4BF-D972-4C13-883F-A55B2BDC3207}"/>
    <dgm:cxn modelId="{C5549EB6-EF37-4907-A163-89F50A3D4043}" type="presOf" srcId="{FB7D3FB4-7172-435D-BDA6-256643B52F7C}" destId="{B8F30AAA-0045-4D66-880E-6B4630EB3131}" srcOrd="1" destOrd="0" presId="urn:microsoft.com/office/officeart/2005/8/layout/bProcess3"/>
    <dgm:cxn modelId="{9DC9B6BC-A5DE-4928-B048-5C5A5A76F9C4}" type="presOf" srcId="{B68B3EF4-89F5-4707-8BB3-295730B20641}" destId="{2E665035-59D2-401D-90A5-41189BD78969}" srcOrd="0" destOrd="0" presId="urn:microsoft.com/office/officeart/2005/8/layout/bProcess3"/>
    <dgm:cxn modelId="{14209CBF-2A70-46EE-9E4B-5CEC378E3BB5}" type="presOf" srcId="{F811FF01-1B33-49C1-9412-E2314FB420C6}" destId="{0D3DD929-11CB-42E3-B58B-DE978B8DF01A}" srcOrd="0" destOrd="0" presId="urn:microsoft.com/office/officeart/2005/8/layout/bProcess3"/>
    <dgm:cxn modelId="{42250CC3-1FCE-42F1-931E-2C45ED90B503}" type="presOf" srcId="{A2EBCA22-B186-4A50-82BD-388DD9B84B87}" destId="{815708D1-DF27-494F-9078-83222D8BAFEC}" srcOrd="0" destOrd="0" presId="urn:microsoft.com/office/officeart/2005/8/layout/bProcess3"/>
    <dgm:cxn modelId="{108B75C4-92D3-4F8D-9A6F-668365C8630D}" srcId="{580B0F1E-3FEF-4B09-8186-4FB3E2C87343}" destId="{A92E60D9-BB3A-43C8-B996-1F061E8C9C69}" srcOrd="6" destOrd="0" parTransId="{0FE00D34-1778-487E-9C72-707C0022C4BC}" sibTransId="{FFA41108-44CF-423D-A1FB-C861DB15713F}"/>
    <dgm:cxn modelId="{509874CF-63BD-40CF-AC3A-9D9B8F9B0394}" srcId="{580B0F1E-3FEF-4B09-8186-4FB3E2C87343}" destId="{66281F5C-12E6-4FA7-A680-D6BB4BBFF545}" srcOrd="9" destOrd="0" parTransId="{BBC9E790-16F5-40D1-AF1A-ADE5BB1687BF}" sibTransId="{C8ED9532-6210-40E8-A626-805D4EE039DA}"/>
    <dgm:cxn modelId="{3B6819D5-2E08-422F-B281-8A72DE5C3FB6}" type="presOf" srcId="{D8617664-A679-4B80-8D5D-AD6F544C6450}" destId="{54BB9BF3-46AE-40A9-B584-9D3F7285BE78}" srcOrd="0" destOrd="0" presId="urn:microsoft.com/office/officeart/2005/8/layout/bProcess3"/>
    <dgm:cxn modelId="{51E0C8E7-F40A-40E6-860B-4A3C61903C34}" srcId="{580B0F1E-3FEF-4B09-8186-4FB3E2C87343}" destId="{85D68D53-C40D-44F3-B5AE-02A13B83F049}" srcOrd="1" destOrd="0" parTransId="{4B654414-2ADA-4E97-AA53-131A450B9D37}" sibTransId="{A2EBCA22-B186-4A50-82BD-388DD9B84B87}"/>
    <dgm:cxn modelId="{4887ECE8-DD30-4B1A-A6C3-100D1C8964B9}" type="presOf" srcId="{66281F5C-12E6-4FA7-A680-D6BB4BBFF545}" destId="{FE9F7FEC-3CBC-4CEA-AC16-5DC83427914F}" srcOrd="0" destOrd="0" presId="urn:microsoft.com/office/officeart/2005/8/layout/bProcess3"/>
    <dgm:cxn modelId="{E37620EC-8C25-422F-AB86-682CA89F2B97}" type="presOf" srcId="{85D68D53-C40D-44F3-B5AE-02A13B83F049}" destId="{53D33B16-80E9-4C6A-84D5-2F9200944469}" srcOrd="0" destOrd="0" presId="urn:microsoft.com/office/officeart/2005/8/layout/bProcess3"/>
    <dgm:cxn modelId="{2EABDBF2-311F-453E-AC30-27A64678D2F8}" type="presOf" srcId="{E0785425-59EE-4A1D-AECA-933F45F96D93}" destId="{924B7136-F513-444A-826E-463F2805746E}" srcOrd="1" destOrd="0" presId="urn:microsoft.com/office/officeart/2005/8/layout/bProcess3"/>
    <dgm:cxn modelId="{D7113BFD-12E7-4C25-A69C-9EBF86D551A8}" type="presOf" srcId="{FFA41108-44CF-423D-A1FB-C861DB15713F}" destId="{5314EA90-37AA-4D93-AEBD-1F156A59E625}" srcOrd="1" destOrd="0" presId="urn:microsoft.com/office/officeart/2005/8/layout/bProcess3"/>
    <dgm:cxn modelId="{D675F156-6430-4AA5-AD47-177D563FEDE8}" type="presParOf" srcId="{A06B2A60-B378-45BA-B678-C7A4E168B916}" destId="{39071B60-CD37-471A-A713-8FB632ED3080}" srcOrd="0" destOrd="0" presId="urn:microsoft.com/office/officeart/2005/8/layout/bProcess3"/>
    <dgm:cxn modelId="{D5EC43D2-A752-4F6F-900F-D8776F39F9BC}" type="presParOf" srcId="{A06B2A60-B378-45BA-B678-C7A4E168B916}" destId="{54BB9BF3-46AE-40A9-B584-9D3F7285BE78}" srcOrd="1" destOrd="0" presId="urn:microsoft.com/office/officeart/2005/8/layout/bProcess3"/>
    <dgm:cxn modelId="{FA16A02A-21BA-4729-8C52-E4987E40C259}" type="presParOf" srcId="{54BB9BF3-46AE-40A9-B584-9D3F7285BE78}" destId="{FF92E797-4018-4570-B472-7E5470D77619}" srcOrd="0" destOrd="0" presId="urn:microsoft.com/office/officeart/2005/8/layout/bProcess3"/>
    <dgm:cxn modelId="{EE177696-EE86-4060-A3D4-E2217FCE5D8D}" type="presParOf" srcId="{A06B2A60-B378-45BA-B678-C7A4E168B916}" destId="{53D33B16-80E9-4C6A-84D5-2F9200944469}" srcOrd="2" destOrd="0" presId="urn:microsoft.com/office/officeart/2005/8/layout/bProcess3"/>
    <dgm:cxn modelId="{D45E87B2-064D-4560-A55B-CA8CAF44C95F}" type="presParOf" srcId="{A06B2A60-B378-45BA-B678-C7A4E168B916}" destId="{815708D1-DF27-494F-9078-83222D8BAFEC}" srcOrd="3" destOrd="0" presId="urn:microsoft.com/office/officeart/2005/8/layout/bProcess3"/>
    <dgm:cxn modelId="{1E7A1B61-B814-4545-A1E1-249BDD06A364}" type="presParOf" srcId="{815708D1-DF27-494F-9078-83222D8BAFEC}" destId="{BD3DC77A-E25B-41A6-A31D-F4517D088F44}" srcOrd="0" destOrd="0" presId="urn:microsoft.com/office/officeart/2005/8/layout/bProcess3"/>
    <dgm:cxn modelId="{72B6A521-9433-4950-A6ED-E710ED4E1E6D}" type="presParOf" srcId="{A06B2A60-B378-45BA-B678-C7A4E168B916}" destId="{BDBF033A-75B7-4A0C-BEA6-5246B78B754E}" srcOrd="4" destOrd="0" presId="urn:microsoft.com/office/officeart/2005/8/layout/bProcess3"/>
    <dgm:cxn modelId="{8BE9752C-2754-49DA-88C9-0782F674810B}" type="presParOf" srcId="{A06B2A60-B378-45BA-B678-C7A4E168B916}" destId="{04FDE05E-1245-4084-9CC2-792A4AB0419F}" srcOrd="5" destOrd="0" presId="urn:microsoft.com/office/officeart/2005/8/layout/bProcess3"/>
    <dgm:cxn modelId="{682EDF00-1B46-4A84-A0E8-9159D0EFAFB6}" type="presParOf" srcId="{04FDE05E-1245-4084-9CC2-792A4AB0419F}" destId="{B8F30AAA-0045-4D66-880E-6B4630EB3131}" srcOrd="0" destOrd="0" presId="urn:microsoft.com/office/officeart/2005/8/layout/bProcess3"/>
    <dgm:cxn modelId="{0F874A6B-EC0A-43A7-B432-4C462CD4B36D}" type="presParOf" srcId="{A06B2A60-B378-45BA-B678-C7A4E168B916}" destId="{198B42F7-9614-41BD-9385-D8FB5ADB558B}" srcOrd="6" destOrd="0" presId="urn:microsoft.com/office/officeart/2005/8/layout/bProcess3"/>
    <dgm:cxn modelId="{C7440ECF-075D-4A88-857A-F0C588F5D9A8}" type="presParOf" srcId="{A06B2A60-B378-45BA-B678-C7A4E168B916}" destId="{2B2FFB25-4B18-4993-9F8E-F0F0A840D996}" srcOrd="7" destOrd="0" presId="urn:microsoft.com/office/officeart/2005/8/layout/bProcess3"/>
    <dgm:cxn modelId="{E4C8A7AC-DD5A-458C-A30C-58077E00862B}" type="presParOf" srcId="{2B2FFB25-4B18-4993-9F8E-F0F0A840D996}" destId="{2EDE20BC-939F-4EDE-A8B2-AFE4CC91C6E6}" srcOrd="0" destOrd="0" presId="urn:microsoft.com/office/officeart/2005/8/layout/bProcess3"/>
    <dgm:cxn modelId="{D2627ED1-3358-4708-9C6A-6F2B1206D84A}" type="presParOf" srcId="{A06B2A60-B378-45BA-B678-C7A4E168B916}" destId="{71D33625-6666-41F7-8232-AA2CD7C151BD}" srcOrd="8" destOrd="0" presId="urn:microsoft.com/office/officeart/2005/8/layout/bProcess3"/>
    <dgm:cxn modelId="{5AC9A142-01F9-4F14-BA89-8F182FEE074D}" type="presParOf" srcId="{A06B2A60-B378-45BA-B678-C7A4E168B916}" destId="{CEE7509B-2727-4718-9494-BD787667AE06}" srcOrd="9" destOrd="0" presId="urn:microsoft.com/office/officeart/2005/8/layout/bProcess3"/>
    <dgm:cxn modelId="{30E1F3A8-CF60-47D3-B133-5F303AD2F27E}" type="presParOf" srcId="{CEE7509B-2727-4718-9494-BD787667AE06}" destId="{6D9C627C-62C8-40D4-A8F5-084BC570FFE6}" srcOrd="0" destOrd="0" presId="urn:microsoft.com/office/officeart/2005/8/layout/bProcess3"/>
    <dgm:cxn modelId="{08A9F25E-F66B-407D-B1BD-4F7691AA3F21}" type="presParOf" srcId="{A06B2A60-B378-45BA-B678-C7A4E168B916}" destId="{0D3DD929-11CB-42E3-B58B-DE978B8DF01A}" srcOrd="10" destOrd="0" presId="urn:microsoft.com/office/officeart/2005/8/layout/bProcess3"/>
    <dgm:cxn modelId="{A135D1BA-16D2-4481-B7CB-1F48BEB56C0A}" type="presParOf" srcId="{A06B2A60-B378-45BA-B678-C7A4E168B916}" destId="{97145687-B4E3-4E77-812D-D6826DF38068}" srcOrd="11" destOrd="0" presId="urn:microsoft.com/office/officeart/2005/8/layout/bProcess3"/>
    <dgm:cxn modelId="{7A79EA3A-5D3B-4840-90F1-E78A313EF5DD}" type="presParOf" srcId="{97145687-B4E3-4E77-812D-D6826DF38068}" destId="{23A0799D-1EBC-4652-B641-2409FD5531F3}" srcOrd="0" destOrd="0" presId="urn:microsoft.com/office/officeart/2005/8/layout/bProcess3"/>
    <dgm:cxn modelId="{F55EB832-6568-48A6-A688-3DBDC97ED00E}" type="presParOf" srcId="{A06B2A60-B378-45BA-B678-C7A4E168B916}" destId="{32879B1F-5AFF-4AF1-8216-51618D8B30E3}" srcOrd="12" destOrd="0" presId="urn:microsoft.com/office/officeart/2005/8/layout/bProcess3"/>
    <dgm:cxn modelId="{EB24E59B-CC4A-406C-AF2D-F1AD4F6B34FC}" type="presParOf" srcId="{A06B2A60-B378-45BA-B678-C7A4E168B916}" destId="{EE73AFBF-D9C2-40D1-813E-CE68E9714D19}" srcOrd="13" destOrd="0" presId="urn:microsoft.com/office/officeart/2005/8/layout/bProcess3"/>
    <dgm:cxn modelId="{A2C051E8-7434-4C01-98EC-FBDF9B584678}" type="presParOf" srcId="{EE73AFBF-D9C2-40D1-813E-CE68E9714D19}" destId="{5314EA90-37AA-4D93-AEBD-1F156A59E625}" srcOrd="0" destOrd="0" presId="urn:microsoft.com/office/officeart/2005/8/layout/bProcess3"/>
    <dgm:cxn modelId="{D76812A5-FEBE-4253-9E22-E377C158FA2B}" type="presParOf" srcId="{A06B2A60-B378-45BA-B678-C7A4E168B916}" destId="{D655D45C-9401-47AB-8B8B-C89CC7E708CD}" srcOrd="14" destOrd="0" presId="urn:microsoft.com/office/officeart/2005/8/layout/bProcess3"/>
    <dgm:cxn modelId="{D9BE77CE-94C5-4F12-AB55-BE32F7BE9310}" type="presParOf" srcId="{A06B2A60-B378-45BA-B678-C7A4E168B916}" destId="{6E4BF5D2-E4A9-4E93-9CB8-56279FF6F2D1}" srcOrd="15" destOrd="0" presId="urn:microsoft.com/office/officeart/2005/8/layout/bProcess3"/>
    <dgm:cxn modelId="{D3FCBA5C-796A-4EF5-A64C-D59117CEE2C1}" type="presParOf" srcId="{6E4BF5D2-E4A9-4E93-9CB8-56279FF6F2D1}" destId="{DD800075-86D2-46ED-9C28-5BE9DB1836F4}" srcOrd="0" destOrd="0" presId="urn:microsoft.com/office/officeart/2005/8/layout/bProcess3"/>
    <dgm:cxn modelId="{508979E2-21E4-4332-98EA-F725745E3537}" type="presParOf" srcId="{A06B2A60-B378-45BA-B678-C7A4E168B916}" destId="{A8500850-FE17-4B42-8213-46A5AEE10FA3}" srcOrd="16" destOrd="0" presId="urn:microsoft.com/office/officeart/2005/8/layout/bProcess3"/>
    <dgm:cxn modelId="{1E2BB367-EC15-433F-81FF-973C2F5BAA70}" type="presParOf" srcId="{A06B2A60-B378-45BA-B678-C7A4E168B916}" destId="{2E665035-59D2-401D-90A5-41189BD78969}" srcOrd="17" destOrd="0" presId="urn:microsoft.com/office/officeart/2005/8/layout/bProcess3"/>
    <dgm:cxn modelId="{48EC09EA-FF48-45BF-A72E-C82038B554C3}" type="presParOf" srcId="{2E665035-59D2-401D-90A5-41189BD78969}" destId="{05D53F70-4D1D-4493-A0D2-3E73C8120F0A}" srcOrd="0" destOrd="0" presId="urn:microsoft.com/office/officeart/2005/8/layout/bProcess3"/>
    <dgm:cxn modelId="{89A209EB-1D28-447E-84AB-F3F7A0D6F2C9}" type="presParOf" srcId="{A06B2A60-B378-45BA-B678-C7A4E168B916}" destId="{FE9F7FEC-3CBC-4CEA-AC16-5DC83427914F}" srcOrd="18" destOrd="0" presId="urn:microsoft.com/office/officeart/2005/8/layout/bProcess3"/>
    <dgm:cxn modelId="{A133E9FC-FFC9-4D16-A5AD-498842ADBF17}" type="presParOf" srcId="{A06B2A60-B378-45BA-B678-C7A4E168B916}" destId="{CB126ACE-9585-4C6A-AA24-B7C7E96B440B}" srcOrd="19" destOrd="0" presId="urn:microsoft.com/office/officeart/2005/8/layout/bProcess3"/>
    <dgm:cxn modelId="{8F226AE9-C4C3-45A1-A077-D398768BF156}" type="presParOf" srcId="{CB126ACE-9585-4C6A-AA24-B7C7E96B440B}" destId="{EC11ED1D-C8B6-46ED-B3DB-CD3377F7F2DD}" srcOrd="0" destOrd="0" presId="urn:microsoft.com/office/officeart/2005/8/layout/bProcess3"/>
    <dgm:cxn modelId="{C42DE1AA-2E24-4BEE-A1B8-C045CA1D069F}" type="presParOf" srcId="{A06B2A60-B378-45BA-B678-C7A4E168B916}" destId="{57C936C7-853A-4723-A3E4-C4F3ACCA2A3B}" srcOrd="20" destOrd="0" presId="urn:microsoft.com/office/officeart/2005/8/layout/bProcess3"/>
    <dgm:cxn modelId="{3C7D884F-2BC7-450A-B60B-E7492AAF992C}" type="presParOf" srcId="{A06B2A60-B378-45BA-B678-C7A4E168B916}" destId="{A85866FC-D757-4FB6-AAF3-A2857CF2799C}" srcOrd="21" destOrd="0" presId="urn:microsoft.com/office/officeart/2005/8/layout/bProcess3"/>
    <dgm:cxn modelId="{9FC135D7-6CB4-49F3-97AE-2F6A33DA2E07}" type="presParOf" srcId="{A85866FC-D757-4FB6-AAF3-A2857CF2799C}" destId="{924B7136-F513-444A-826E-463F2805746E}" srcOrd="0" destOrd="0" presId="urn:microsoft.com/office/officeart/2005/8/layout/bProcess3"/>
    <dgm:cxn modelId="{C3E5109E-BCA3-4C3B-AC79-32DFCBD1277E}" type="presParOf" srcId="{A06B2A60-B378-45BA-B678-C7A4E168B916}" destId="{ACE3F935-9020-446F-9C07-A52989A8F737}" srcOrd="2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B9BF3-46AE-40A9-B584-9D3F7285BE78}">
      <dsp:nvSpPr>
        <dsp:cNvPr id="0" name=""/>
        <dsp:cNvSpPr/>
      </dsp:nvSpPr>
      <dsp:spPr>
        <a:xfrm>
          <a:off x="1944171" y="12949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41270" y="1338451"/>
        <a:ext cx="22357" cy="4471"/>
      </dsp:txXfrm>
    </dsp:sp>
    <dsp:sp modelId="{39071B60-CD37-471A-A713-8FB632ED3080}">
      <dsp:nvSpPr>
        <dsp:cNvPr id="0" name=""/>
        <dsp:cNvSpPr/>
      </dsp:nvSpPr>
      <dsp:spPr>
        <a:xfrm>
          <a:off x="1814" y="757440"/>
          <a:ext cx="1944156" cy="11664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Водица</a:t>
          </a:r>
        </a:p>
      </dsp:txBody>
      <dsp:txXfrm>
        <a:off x="1814" y="757440"/>
        <a:ext cx="1944156" cy="1166494"/>
      </dsp:txXfrm>
    </dsp:sp>
    <dsp:sp modelId="{815708D1-DF27-494F-9078-83222D8BAFEC}">
      <dsp:nvSpPr>
        <dsp:cNvPr id="0" name=""/>
        <dsp:cNvSpPr/>
      </dsp:nvSpPr>
      <dsp:spPr>
        <a:xfrm>
          <a:off x="4335484" y="12949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532583" y="1338451"/>
        <a:ext cx="22357" cy="4471"/>
      </dsp:txXfrm>
    </dsp:sp>
    <dsp:sp modelId="{53D33B16-80E9-4C6A-84D5-2F9200944469}">
      <dsp:nvSpPr>
        <dsp:cNvPr id="0" name=""/>
        <dsp:cNvSpPr/>
      </dsp:nvSpPr>
      <dsp:spPr>
        <a:xfrm>
          <a:off x="2393127" y="757440"/>
          <a:ext cx="1944156" cy="11664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Мельница</a:t>
          </a:r>
        </a:p>
      </dsp:txBody>
      <dsp:txXfrm>
        <a:off x="2393127" y="757440"/>
        <a:ext cx="1944156" cy="1166494"/>
      </dsp:txXfrm>
    </dsp:sp>
    <dsp:sp modelId="{04FDE05E-1245-4084-9CC2-792A4AB0419F}">
      <dsp:nvSpPr>
        <dsp:cNvPr id="0" name=""/>
        <dsp:cNvSpPr/>
      </dsp:nvSpPr>
      <dsp:spPr>
        <a:xfrm>
          <a:off x="6726797" y="12949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23896" y="1338451"/>
        <a:ext cx="22357" cy="4471"/>
      </dsp:txXfrm>
    </dsp:sp>
    <dsp:sp modelId="{BDBF033A-75B7-4A0C-BEA6-5246B78B754E}">
      <dsp:nvSpPr>
        <dsp:cNvPr id="0" name=""/>
        <dsp:cNvSpPr/>
      </dsp:nvSpPr>
      <dsp:spPr>
        <a:xfrm>
          <a:off x="4784440" y="757440"/>
          <a:ext cx="1944156" cy="11664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Кузница</a:t>
          </a:r>
        </a:p>
      </dsp:txBody>
      <dsp:txXfrm>
        <a:off x="4784440" y="757440"/>
        <a:ext cx="1944156" cy="1166494"/>
      </dsp:txXfrm>
    </dsp:sp>
    <dsp:sp modelId="{2B2FFB25-4B18-4993-9F8E-F0F0A840D996}">
      <dsp:nvSpPr>
        <dsp:cNvPr id="0" name=""/>
        <dsp:cNvSpPr/>
      </dsp:nvSpPr>
      <dsp:spPr>
        <a:xfrm>
          <a:off x="973893" y="1922134"/>
          <a:ext cx="7173938" cy="416556"/>
        </a:xfrm>
        <a:custGeom>
          <a:avLst/>
          <a:gdLst/>
          <a:ahLst/>
          <a:cxnLst/>
          <a:rect l="0" t="0" r="0" b="0"/>
          <a:pathLst>
            <a:path>
              <a:moveTo>
                <a:pt x="7173938" y="0"/>
              </a:moveTo>
              <a:lnTo>
                <a:pt x="7173938" y="225378"/>
              </a:lnTo>
              <a:lnTo>
                <a:pt x="0" y="225378"/>
              </a:lnTo>
              <a:lnTo>
                <a:pt x="0" y="416556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81165" y="2128176"/>
        <a:ext cx="359393" cy="4471"/>
      </dsp:txXfrm>
    </dsp:sp>
    <dsp:sp modelId="{198B42F7-9614-41BD-9385-D8FB5ADB558B}">
      <dsp:nvSpPr>
        <dsp:cNvPr id="0" name=""/>
        <dsp:cNvSpPr/>
      </dsp:nvSpPr>
      <dsp:spPr>
        <a:xfrm>
          <a:off x="7175753" y="757440"/>
          <a:ext cx="1944156" cy="11664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Кузнец</a:t>
          </a:r>
        </a:p>
      </dsp:txBody>
      <dsp:txXfrm>
        <a:off x="7175753" y="757440"/>
        <a:ext cx="1944156" cy="1166494"/>
      </dsp:txXfrm>
    </dsp:sp>
    <dsp:sp modelId="{CEE7509B-2727-4718-9494-BD787667AE06}">
      <dsp:nvSpPr>
        <dsp:cNvPr id="0" name=""/>
        <dsp:cNvSpPr/>
      </dsp:nvSpPr>
      <dsp:spPr>
        <a:xfrm>
          <a:off x="1944171" y="290861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41270" y="2952101"/>
        <a:ext cx="22357" cy="4471"/>
      </dsp:txXfrm>
    </dsp:sp>
    <dsp:sp modelId="{71D33625-6666-41F7-8232-AA2CD7C151BD}">
      <dsp:nvSpPr>
        <dsp:cNvPr id="0" name=""/>
        <dsp:cNvSpPr/>
      </dsp:nvSpPr>
      <dsp:spPr>
        <a:xfrm>
          <a:off x="1814" y="2371090"/>
          <a:ext cx="1944156" cy="116649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Горница</a:t>
          </a:r>
        </a:p>
      </dsp:txBody>
      <dsp:txXfrm>
        <a:off x="1814" y="2371090"/>
        <a:ext cx="1944156" cy="1166494"/>
      </dsp:txXfrm>
    </dsp:sp>
    <dsp:sp modelId="{97145687-B4E3-4E77-812D-D6826DF38068}">
      <dsp:nvSpPr>
        <dsp:cNvPr id="0" name=""/>
        <dsp:cNvSpPr/>
      </dsp:nvSpPr>
      <dsp:spPr>
        <a:xfrm>
          <a:off x="4335484" y="290861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532583" y="2952101"/>
        <a:ext cx="22357" cy="4471"/>
      </dsp:txXfrm>
    </dsp:sp>
    <dsp:sp modelId="{0D3DD929-11CB-42E3-B58B-DE978B8DF01A}">
      <dsp:nvSpPr>
        <dsp:cNvPr id="0" name=""/>
        <dsp:cNvSpPr/>
      </dsp:nvSpPr>
      <dsp:spPr>
        <a:xfrm>
          <a:off x="2393127" y="2371090"/>
          <a:ext cx="1944156" cy="11664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Умница</a:t>
          </a:r>
        </a:p>
      </dsp:txBody>
      <dsp:txXfrm>
        <a:off x="2393127" y="2371090"/>
        <a:ext cx="1944156" cy="1166494"/>
      </dsp:txXfrm>
    </dsp:sp>
    <dsp:sp modelId="{EE73AFBF-D9C2-40D1-813E-CE68E9714D19}">
      <dsp:nvSpPr>
        <dsp:cNvPr id="0" name=""/>
        <dsp:cNvSpPr/>
      </dsp:nvSpPr>
      <dsp:spPr>
        <a:xfrm>
          <a:off x="6726797" y="290861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23896" y="2952101"/>
        <a:ext cx="22357" cy="4471"/>
      </dsp:txXfrm>
    </dsp:sp>
    <dsp:sp modelId="{32879B1F-5AFF-4AF1-8216-51618D8B30E3}">
      <dsp:nvSpPr>
        <dsp:cNvPr id="0" name=""/>
        <dsp:cNvSpPr/>
      </dsp:nvSpPr>
      <dsp:spPr>
        <a:xfrm>
          <a:off x="4784440" y="2371090"/>
          <a:ext cx="1944156" cy="11664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Грач</a:t>
          </a:r>
        </a:p>
      </dsp:txBody>
      <dsp:txXfrm>
        <a:off x="4784440" y="2371090"/>
        <a:ext cx="1944156" cy="1166494"/>
      </dsp:txXfrm>
    </dsp:sp>
    <dsp:sp modelId="{6E4BF5D2-E4A9-4E93-9CB8-56279FF6F2D1}">
      <dsp:nvSpPr>
        <dsp:cNvPr id="0" name=""/>
        <dsp:cNvSpPr/>
      </dsp:nvSpPr>
      <dsp:spPr>
        <a:xfrm>
          <a:off x="973893" y="3535784"/>
          <a:ext cx="7173938" cy="416556"/>
        </a:xfrm>
        <a:custGeom>
          <a:avLst/>
          <a:gdLst/>
          <a:ahLst/>
          <a:cxnLst/>
          <a:rect l="0" t="0" r="0" b="0"/>
          <a:pathLst>
            <a:path>
              <a:moveTo>
                <a:pt x="7173938" y="0"/>
              </a:moveTo>
              <a:lnTo>
                <a:pt x="7173938" y="225378"/>
              </a:lnTo>
              <a:lnTo>
                <a:pt x="0" y="225378"/>
              </a:lnTo>
              <a:lnTo>
                <a:pt x="0" y="41655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81165" y="3741826"/>
        <a:ext cx="359393" cy="4471"/>
      </dsp:txXfrm>
    </dsp:sp>
    <dsp:sp modelId="{D655D45C-9401-47AB-8B8B-C89CC7E708CD}">
      <dsp:nvSpPr>
        <dsp:cNvPr id="0" name=""/>
        <dsp:cNvSpPr/>
      </dsp:nvSpPr>
      <dsp:spPr>
        <a:xfrm>
          <a:off x="7175753" y="2371090"/>
          <a:ext cx="1944156" cy="11664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Ключ</a:t>
          </a:r>
        </a:p>
      </dsp:txBody>
      <dsp:txXfrm>
        <a:off x="7175753" y="2371090"/>
        <a:ext cx="1944156" cy="1166494"/>
      </dsp:txXfrm>
    </dsp:sp>
    <dsp:sp modelId="{2E665035-59D2-401D-90A5-41189BD78969}">
      <dsp:nvSpPr>
        <dsp:cNvPr id="0" name=""/>
        <dsp:cNvSpPr/>
      </dsp:nvSpPr>
      <dsp:spPr>
        <a:xfrm>
          <a:off x="1944171" y="45222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41270" y="4565751"/>
        <a:ext cx="22357" cy="4471"/>
      </dsp:txXfrm>
    </dsp:sp>
    <dsp:sp modelId="{A8500850-FE17-4B42-8213-46A5AEE10FA3}">
      <dsp:nvSpPr>
        <dsp:cNvPr id="0" name=""/>
        <dsp:cNvSpPr/>
      </dsp:nvSpPr>
      <dsp:spPr>
        <a:xfrm>
          <a:off x="1814" y="3984740"/>
          <a:ext cx="1944156" cy="11664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Чайка</a:t>
          </a:r>
        </a:p>
      </dsp:txBody>
      <dsp:txXfrm>
        <a:off x="1814" y="3984740"/>
        <a:ext cx="1944156" cy="1166494"/>
      </dsp:txXfrm>
    </dsp:sp>
    <dsp:sp modelId="{CB126ACE-9585-4C6A-AA24-B7C7E96B440B}">
      <dsp:nvSpPr>
        <dsp:cNvPr id="0" name=""/>
        <dsp:cNvSpPr/>
      </dsp:nvSpPr>
      <dsp:spPr>
        <a:xfrm>
          <a:off x="4335484" y="45222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532583" y="4565751"/>
        <a:ext cx="22357" cy="4471"/>
      </dsp:txXfrm>
    </dsp:sp>
    <dsp:sp modelId="{FE9F7FEC-3CBC-4CEA-AC16-5DC83427914F}">
      <dsp:nvSpPr>
        <dsp:cNvPr id="0" name=""/>
        <dsp:cNvSpPr/>
      </dsp:nvSpPr>
      <dsp:spPr>
        <a:xfrm>
          <a:off x="2393127" y="3984740"/>
          <a:ext cx="1944156" cy="116649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Тучка</a:t>
          </a:r>
        </a:p>
      </dsp:txBody>
      <dsp:txXfrm>
        <a:off x="2393127" y="3984740"/>
        <a:ext cx="1944156" cy="1166494"/>
      </dsp:txXfrm>
    </dsp:sp>
    <dsp:sp modelId="{A85866FC-D757-4FB6-AAF3-A2857CF2799C}">
      <dsp:nvSpPr>
        <dsp:cNvPr id="0" name=""/>
        <dsp:cNvSpPr/>
      </dsp:nvSpPr>
      <dsp:spPr>
        <a:xfrm>
          <a:off x="6726797" y="4522267"/>
          <a:ext cx="4165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655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23896" y="4565751"/>
        <a:ext cx="22357" cy="4471"/>
      </dsp:txXfrm>
    </dsp:sp>
    <dsp:sp modelId="{57C936C7-853A-4723-A3E4-C4F3ACCA2A3B}">
      <dsp:nvSpPr>
        <dsp:cNvPr id="0" name=""/>
        <dsp:cNvSpPr/>
      </dsp:nvSpPr>
      <dsp:spPr>
        <a:xfrm>
          <a:off x="4784440" y="3984740"/>
          <a:ext cx="1944156" cy="11664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Удочка</a:t>
          </a:r>
        </a:p>
      </dsp:txBody>
      <dsp:txXfrm>
        <a:off x="4784440" y="3984740"/>
        <a:ext cx="1944156" cy="1166494"/>
      </dsp:txXfrm>
    </dsp:sp>
    <dsp:sp modelId="{ACE3F935-9020-446F-9C07-A52989A8F737}">
      <dsp:nvSpPr>
        <dsp:cNvPr id="0" name=""/>
        <dsp:cNvSpPr/>
      </dsp:nvSpPr>
      <dsp:spPr>
        <a:xfrm>
          <a:off x="7175753" y="3984740"/>
          <a:ext cx="1944156" cy="11664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Ночка</a:t>
          </a:r>
        </a:p>
      </dsp:txBody>
      <dsp:txXfrm>
        <a:off x="7175753" y="3984740"/>
        <a:ext cx="1944156" cy="1166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EC542-B9D8-412B-99E0-D8C9DBF0F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B6355-7593-4653-BEB6-76FDF495F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6A06D-B509-4158-9B4D-9DF6B6AC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9A841E-8B2B-4AE6-9B93-87812139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CEAD8F-5991-4C09-8496-F94B40EEA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5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74C6C-98A0-450C-AF64-76E5F07A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A39D71-9C38-4C4A-84B7-850FF3988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DD8A5-87A0-4878-81DF-5378F9DB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87BA88-8643-4F1A-8777-C57B62B3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E3510-A571-4A3F-BE8E-A1D29F866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78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FA18DD-2CEA-479B-AAB3-E5462E093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2D9CA5-1FCA-485A-BECA-CA17549E5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6DA88-21CB-48D7-8273-61F536225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B73126-6861-44F0-9680-50B104FE9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F69237-432C-4778-9443-7458232F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95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43A98-AC10-4F71-AC0E-FBED77960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857347-D3F5-4F4D-B7A0-7A40E2AEB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4F70B7-04EB-4631-A095-28208555B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8BE822-8CF6-4ADA-B970-166F30B5D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92B1DA-03F6-45DD-BDB7-741FE37A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E1201-DD98-4BC7-BB15-5F26181A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B337AA-EE47-4F45-BF90-FED5D8EDF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724F9C-695D-46CE-AA46-122BC539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1A5A5-36CD-45FA-8BCE-6F3FE4BAA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EEE90B-6A42-4C32-9995-3C5FEE0B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6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D077C-F767-4C01-91CE-4670D3B3A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FE6B15-427C-4372-8A6C-9230296550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F5D975-607F-4CF5-B716-97950C157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EA5E56-1576-424A-A90B-6F43D9C58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5F66BE-44A8-4942-AADD-A081A3645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059A3A-F6AA-481E-BA77-4738B4A1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46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0C160-55E9-43B6-B17F-22660CC6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76A2F8-00DF-4DD0-8549-4554EB4BA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C0EDD9-D43A-4605-B4CD-1BEEA0FED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969E12-5CB9-4D60-8FCA-43F4827B6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1C4B84-A378-49E9-BC4E-43D3AD68F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8316E1-0B0A-4DA9-AE2C-C904448D9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39BFAF-AF6B-44F4-AB0E-B49847A8C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CDCBE03-4CB5-4DB9-84F7-1CD2B611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3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FACFC-7494-47A8-A7F3-91CBA0B56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2D6B4B-A1CE-40D5-B520-2FA38AD6A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647BAE-1DAB-4DBF-B227-4B5FC75A4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6E49592-D4DE-4100-94A9-99D1F94DE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874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D5C36AD-B196-4CA9-8439-1EE8A4175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D626F3-03B7-4534-9581-6F7C5D6A4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168781-76F4-4565-BEEF-EDF4800B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8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B625A-335A-435C-A1F4-01DC60679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A4F7A4-A9C9-41C7-BD0E-EE8F57341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E4453B-2E94-425D-A8B7-2DAA0AF64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63DEC4-7C7D-4321-B44E-4841F7C45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53B6B4-AAEA-4188-B88E-47AC5EA6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82389D-2490-48C1-ADF3-823A815D2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96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0BD3F-E90E-47E5-A721-4841E13C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0BD430-4011-4F20-A11B-5DDA209D4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3792D2-F8CB-4311-9FA4-E3403388F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DAC372-31F6-4150-8E80-AFC69DEA6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1CA180-FF08-4AD6-AD14-E992CE0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F7BDB7-D391-4F2C-97FB-AA529A84E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0A027-4F72-4593-BC1D-834D728B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2E0570-75AE-4B67-893C-A2B15A3CD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7CBFCC-8AFD-462C-AE13-FB54D2C49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8C589-2556-4833-87A4-6A8D89B23CDB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B1DA4D-FBA7-4824-ADCD-0012D423F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7C8107-46AE-4434-B870-9C7B058F7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D426-A3B0-4CA8-A897-DE4B5F39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loliza.com/skorogovorki-dlya-detej-raznykh-vozrastov/151-skorogovorki/6391-skorogovorki-dlya-detej-5-6-le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DB3942-D243-46D0-BBA7-AECBD496E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662AE-4BE9-4FD9-BED9-3CA1D8061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" y="1876389"/>
            <a:ext cx="11704320" cy="27518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Неделя «Путешествие в горы»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Развитие речи «Из-за леса, из-за гор…»</a:t>
            </a:r>
            <a:br>
              <a:rPr lang="ru-RU" dirty="0"/>
            </a:br>
            <a:br>
              <a:rPr lang="ru-RU" dirty="0"/>
            </a:br>
            <a:r>
              <a:rPr lang="ru-RU" sz="4400" dirty="0"/>
              <a:t>Старшая группа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8DD9C4-E6A4-440A-98E4-39C3443DD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757" y="294482"/>
            <a:ext cx="9669194" cy="165576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МБДОУ «Детский сад №78 комбинированного вида с татарским языком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воспитания и обучения» Авиастроительного района </a:t>
            </a:r>
            <a:r>
              <a:rPr lang="ru-RU" dirty="0" err="1">
                <a:solidFill>
                  <a:schemeClr val="bg1"/>
                </a:solidFill>
              </a:rPr>
              <a:t>г.Казани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026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68073C-C276-458A-940F-467684853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609"/>
            <a:ext cx="12192000" cy="6867652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68BBF68-6DC3-4A87-ABD3-2678BF695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442" y="40957"/>
            <a:ext cx="8739555" cy="1325563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Повторяем скороговорку!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B7E97D-885D-44CC-9DAD-448C13FDB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9964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>На лугу под горкой</a:t>
            </a:r>
          </a:p>
          <a:p>
            <a:pPr marL="0" indent="0">
              <a:buNone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>Лежит сырок с красной коркой,</a:t>
            </a:r>
          </a:p>
          <a:p>
            <a:pPr marL="0" indent="0">
              <a:buNone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>Сорок </a:t>
            </a:r>
            <a:r>
              <a:rPr lang="ru-RU" sz="4000" b="1" i="1" dirty="0" err="1">
                <a:solidFill>
                  <a:schemeClr val="accent1">
                    <a:lumMod val="75000"/>
                  </a:schemeClr>
                </a:solidFill>
              </a:rPr>
              <a:t>сорок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> в короткий срок</a:t>
            </a:r>
          </a:p>
          <a:p>
            <a:pPr marL="0" indent="0">
              <a:buNone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>Съели сырок.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B1531D-B840-4E14-BBA6-FAE19E171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05442" y="5689759"/>
            <a:ext cx="796583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i="1" u="sng" dirty="0">
                <a:solidFill>
                  <a:srgbClr val="FF0000"/>
                </a:solidFill>
              </a:rPr>
              <a:t>Как вы думаете, откуда под горкой взялся сыр?</a:t>
            </a:r>
          </a:p>
        </p:txBody>
      </p:sp>
    </p:spTree>
    <p:extLst>
      <p:ext uri="{BB962C8B-B14F-4D97-AF65-F5344CB8AC3E}">
        <p14:creationId xmlns:p14="http://schemas.microsoft.com/office/powerpoint/2010/main" val="283590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CBCBD-7859-419E-B1B0-B389B8C91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C5673-C55C-4489-B86F-E86A8763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681037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Найди лишнее слово!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A593AD-325B-4BB1-9D4B-C1D0E3312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622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Кукла, мяч, песок, ведро, юла.</a:t>
            </a:r>
          </a:p>
          <a:p>
            <a:endParaRPr lang="ru-RU" dirty="0"/>
          </a:p>
          <a:p>
            <a:r>
              <a:rPr lang="ru-RU" dirty="0"/>
              <a:t>Шкаф, диван, стол, кресло, ковер.</a:t>
            </a:r>
          </a:p>
          <a:p>
            <a:endParaRPr lang="ru-RU" dirty="0"/>
          </a:p>
          <a:p>
            <a:r>
              <a:rPr lang="ru-RU" dirty="0"/>
              <a:t>Яблоко, абрикос, помидор, слива, груша.</a:t>
            </a:r>
          </a:p>
          <a:p>
            <a:endParaRPr lang="ru-RU" dirty="0"/>
          </a:p>
          <a:p>
            <a:r>
              <a:rPr lang="ru-RU" dirty="0"/>
              <a:t>Олень, свинья, корова, лошадь, баран.</a:t>
            </a:r>
          </a:p>
          <a:p>
            <a:endParaRPr lang="ru-RU" dirty="0"/>
          </a:p>
          <a:p>
            <a:r>
              <a:rPr lang="ru-RU" dirty="0"/>
              <a:t>Фасоль, василек, тюльпан, мак, роза.</a:t>
            </a:r>
          </a:p>
        </p:txBody>
      </p:sp>
    </p:spTree>
    <p:extLst>
      <p:ext uri="{BB962C8B-B14F-4D97-AF65-F5344CB8AC3E}">
        <p14:creationId xmlns:p14="http://schemas.microsoft.com/office/powerpoint/2010/main" val="94508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42236-8702-4490-96F4-465EB8E2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29D63-79CF-45CA-B1F3-63025C73E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4B0342-BF5D-4911-AC0F-7C33B4463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96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DDFEE6-5238-4B8B-B83C-4C45687B4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6" y="34924"/>
            <a:ext cx="12173243" cy="68230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ED28F-46A7-4A8B-A8F9-E2E919B6A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4924"/>
            <a:ext cx="10515600" cy="1325563"/>
          </a:xfrm>
        </p:spPr>
        <p:txBody>
          <a:bodyPr/>
          <a:lstStyle/>
          <a:p>
            <a:r>
              <a:rPr lang="ru-RU" b="1" dirty="0">
                <a:latin typeface="Arial Black" panose="020B0A04020102020204" pitchFamily="34" charset="0"/>
              </a:rPr>
              <a:t>Повторяем!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AE32547-7A72-425A-A2D7-F4E3D05953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156768"/>
              </p:ext>
            </p:extLst>
          </p:nvPr>
        </p:nvGraphicFramePr>
        <p:xfrm>
          <a:off x="472440" y="914400"/>
          <a:ext cx="9121725" cy="5908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15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476152-1389-4717-8BA3-4736816A2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4C106-84EA-4021-8CE0-0F2CC58BA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52228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77367A-29DD-4912-B3D2-0BEAFDF34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02" y="350445"/>
            <a:ext cx="11226018" cy="602734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Из-за леса, из-за гор</a:t>
            </a:r>
          </a:p>
          <a:p>
            <a:pPr marL="0" indent="0" algn="ctr">
              <a:buNone/>
            </a:pPr>
            <a:r>
              <a:rPr lang="ru-RU" dirty="0"/>
              <a:t>Едет дедушка Егор</a:t>
            </a:r>
          </a:p>
          <a:p>
            <a:pPr marL="0" indent="0" algn="ctr">
              <a:buNone/>
            </a:pPr>
            <a:r>
              <a:rPr lang="ru-RU" dirty="0"/>
              <a:t>На </a:t>
            </a:r>
            <a:r>
              <a:rPr lang="ru-RU" dirty="0" err="1"/>
              <a:t>булановой</a:t>
            </a:r>
            <a:r>
              <a:rPr lang="ru-RU" dirty="0"/>
              <a:t> телеге,</a:t>
            </a:r>
          </a:p>
          <a:p>
            <a:pPr marL="0" indent="0" algn="ctr">
              <a:buNone/>
            </a:pPr>
            <a:r>
              <a:rPr lang="ru-RU" dirty="0"/>
              <a:t>На скрипучей лошади,</a:t>
            </a:r>
          </a:p>
          <a:p>
            <a:pPr marL="0" indent="0" algn="ctr">
              <a:buNone/>
            </a:pPr>
            <a:r>
              <a:rPr lang="ru-RU" dirty="0"/>
              <a:t>Сапоги на нем с карманом,</a:t>
            </a:r>
          </a:p>
          <a:p>
            <a:pPr marL="0" indent="0" algn="ctr">
              <a:buNone/>
            </a:pPr>
            <a:r>
              <a:rPr lang="ru-RU" dirty="0"/>
              <a:t>А жилетка с каблуком.</a:t>
            </a:r>
          </a:p>
          <a:p>
            <a:pPr marL="0" indent="0" algn="ctr">
              <a:buNone/>
            </a:pPr>
            <a:r>
              <a:rPr lang="ru-RU" dirty="0"/>
              <a:t>Подпоясался дубиной,</a:t>
            </a:r>
          </a:p>
          <a:p>
            <a:pPr marL="0" indent="0" algn="ctr">
              <a:buNone/>
            </a:pPr>
            <a:r>
              <a:rPr lang="ru-RU" dirty="0"/>
              <a:t>Опирался кушаком.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146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99A5B6-7365-4138-965F-51D3B1380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F30B2-5969-4CCB-834A-9FF58DB1B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0939C-A175-40A1-AA9F-38F9CC4BE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742" y="62987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sz="5400" dirty="0"/>
              <a:t>Какие небылицы вы заметили?</a:t>
            </a:r>
          </a:p>
          <a:p>
            <a:r>
              <a:rPr lang="ru-RU" sz="5400" dirty="0"/>
              <a:t>Сочините свои небылицы про дедушку Егора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400" dirty="0"/>
              <a:t>Скороговорки: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https://www.miloliza.com/skorogovorki-dlya-detej-raznykh-vozrastov/151-skorogovorki/6391-skorogovorki-dlya-detej-5-6-let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0586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199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Неделя «Путешествие в горы» Развитие речи «Из-за леса, из-за гор…»  Старшая группа</vt:lpstr>
      <vt:lpstr>Повторяем скороговорку!</vt:lpstr>
      <vt:lpstr>Найди лишнее слово!</vt:lpstr>
      <vt:lpstr>Презентация PowerPoint</vt:lpstr>
      <vt:lpstr>Повторяем!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«Путешествие в горы» Развитие речи «Из-за леса, из-за гор…»  Старшая группа</dc:title>
  <dc:creator>Илюза</dc:creator>
  <cp:lastModifiedBy>Илюза</cp:lastModifiedBy>
  <cp:revision>1</cp:revision>
  <dcterms:created xsi:type="dcterms:W3CDTF">2020-05-02T13:49:53Z</dcterms:created>
  <dcterms:modified xsi:type="dcterms:W3CDTF">2020-05-02T14:42:56Z</dcterms:modified>
</cp:coreProperties>
</file>